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1088"/>
  </p:normalViewPr>
  <p:slideViewPr>
    <p:cSldViewPr snapToGrid="0">
      <p:cViewPr varScale="1">
        <p:scale>
          <a:sx n="89" d="100"/>
          <a:sy n="89" d="100"/>
        </p:scale>
        <p:origin x="1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1E756-088F-1B43-A6EC-F418A8429AF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6E00-8DF0-6B4B-918F-7135B9F4F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0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21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5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F66D-D580-1963-0E1D-4066D298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BB84F-42D3-0D34-C71D-B356D28F3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D8D44-5C96-0055-BF92-F115BA5E5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0E4CA-C46E-CD4D-53D3-FB932FC0E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9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6219-B99A-89CE-9004-A833F87D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B2C53-382E-45FD-FA82-489343832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0AFFD-F471-0476-04C1-07A93B0C5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E6E5C-3E1A-076D-E641-422980B8D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24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BC1A-D4F5-E11F-EEE3-6C7BDE8B0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6B8BD-6D88-9F92-BAFB-E7CCFEDE8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DCD85-91D3-D71A-1D0F-EBD4DEBDA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CB3C4-5E08-5126-59B6-3251F11CC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38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6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5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2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1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EAE2-FC09-61D2-3D63-5B395CBFE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E34D4-F999-1EE6-D7DC-A947D071E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EB423-1EE6-1AF1-1168-A88C7DF8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D771-4C79-7475-EFD8-94530BDF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548AC-6651-2826-237C-C03FCEA5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9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7B09-8095-FBD3-DFB7-5D495F2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6845F-125B-7F0C-3A1F-B422D3A55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F37C7-4755-9C7E-28B8-D80241CA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C700-545C-9EB3-61F5-1030AD13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02D1-0B4B-E59A-A36E-9D2EB5A0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9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C38A0-966F-D6A2-B62E-EEE475561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E6C13-F538-B9C7-1945-754CD89AF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F75B5-831C-88A9-EF8A-936958DA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AD85-3E95-BE7F-6B9F-062D1B45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9DD5-172B-B7E0-7C68-087DD5F6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4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86F8-9871-F100-D8FE-85CC711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F0D1-9D12-658E-81F0-6F218C42F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685C6-2B7F-2AB4-DFA2-E4F84321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72B95-8A7C-3478-642F-299BFB9A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A66D-D065-069D-E069-8CA50FC3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014D-2F4F-516A-C127-8EE1821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ECE78-58F3-1DB8-193D-655AC8949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B15A-7FA7-C746-4EB2-C103624E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C1A1-9283-6CE1-ADF4-3EF925A8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EFF3-70DC-410C-BC7F-825B34D7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CBB3-745C-0C92-FC03-BC5C706D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4009-A560-2656-4375-F5E981AB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D3954-C617-EF2D-E7B4-0F72EF45A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9C7F7-A7E8-B232-9712-39CA87D3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3DBDA-E592-BF99-0294-75C43CE4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57514-2781-FBD8-5B25-457769C4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3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ED62-4077-3C63-3726-55F636C6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BCAF-4AA0-F671-2CE5-FF19A361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5A7D0-2C6A-777B-57F1-47BB819E0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9109-A4B5-3C59-D502-53B55A2D6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1DF15-409F-1D8A-D4F8-7F238C808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2AF9A-D97B-7248-F566-37AC2BF8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46A55-0700-47A8-CA80-83D92D2A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B2F0A-BEFA-0AFD-8EE2-B2DFC1F5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766C-0DA9-F28C-46B3-6A0EB22D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BD86-81D6-459A-900A-916BA2E3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036B9-2441-C007-9883-86F820DC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628F9-DC7C-5FCC-AA1C-E845EF4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7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425B-CE75-6A55-FE05-857A0865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27C11-9F84-9B34-8F2C-2094FF26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05786-5B2D-B960-8F74-CAD71A1F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3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CFA-2FE3-CBAB-4D25-3C20DC7C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4833-7018-47A6-A431-0224BB2D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DE64C-9722-C851-5D55-EED580800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B4CF-9A8F-E0D3-8D61-642D78A0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EF71D-99E2-DBA6-0EE8-AC7EC63D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925ED-130B-2572-1BBE-870F7C64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E0AD-991C-EDF5-5663-EA39085D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FBD00C-55A1-448F-ECBE-B6777E136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583BD-E269-71A6-B50B-5072A718C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07E5-C5BF-D193-00EF-00D31BEE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E9187-9896-0123-79AC-F6E7E093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6ED03-B3C2-3C28-E314-44B0B1FF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1F0BE-BB4A-E434-8DD3-FA96FFF2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46D9F-4D33-73A8-40D9-8AEB1873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F90A7-F1AF-C538-3A0E-C3260E38E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4FAB5F-D336-F148-80B0-592A1EB9B175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B9230-EBC6-4917-3629-4AD83746A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09B70-9513-AF90-B454-9465DAE73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4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3CAC-12F8-185F-523F-BF3FED56E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23EAF-DBEF-619D-40EA-A2C169071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A7846-DA47-E4DA-7396-AE31BE6B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08" y="0"/>
            <a:ext cx="9666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7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age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370BB6-006A-F591-D43A-CA059CF2B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ase diagram&#10;&#10;Description automatically generated">
            <a:extLst>
              <a:ext uri="{FF2B5EF4-FFF2-40B4-BE49-F238E27FC236}">
                <a16:creationId xmlns:a16="http://schemas.microsoft.com/office/drawing/2014/main" id="{507179D5-E026-D3F6-CB1E-4BAADC60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A1B5B6C-2405-9BAE-A0CA-B6728906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D135C-8A47-5F1D-6A2D-8B87BC04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Greenhouse Use-case model</a:t>
            </a:r>
          </a:p>
        </p:txBody>
      </p:sp>
      <p:pic>
        <p:nvPicPr>
          <p:cNvPr id="5" name="Picture 4" descr="A diagram of a farm&#10;&#10;Description automatically generated">
            <a:extLst>
              <a:ext uri="{FF2B5EF4-FFF2-40B4-BE49-F238E27FC236}">
                <a16:creationId xmlns:a16="http://schemas.microsoft.com/office/drawing/2014/main" id="{E30A3D0B-0854-4496-C2D2-3FC71553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5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75747-3D47-C761-4E74-0BAEC4B9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ATM</a:t>
            </a:r>
          </a:p>
        </p:txBody>
      </p:sp>
      <p:pic>
        <p:nvPicPr>
          <p:cNvPr id="4" name="Content Placeholder 3" descr="A diagram of a customer&#10;&#10;Description automatically generated">
            <a:extLst>
              <a:ext uri="{FF2B5EF4-FFF2-40B4-BE49-F238E27FC236}">
                <a16:creationId xmlns:a16="http://schemas.microsoft.com/office/drawing/2014/main" id="{C6CBF00E-E2BF-1AF0-CE74-CA871621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  <p:pic>
        <p:nvPicPr>
          <p:cNvPr id="1028" name="Picture 4" descr="Solved 3. (30 points) Requirements Analysis with Use Cases | Chegg.com">
            <a:extLst>
              <a:ext uri="{FF2B5EF4-FFF2-40B4-BE49-F238E27FC236}">
                <a16:creationId xmlns:a16="http://schemas.microsoft.com/office/drawing/2014/main" id="{CAF9DA20-BFAF-0140-6EE7-29620E08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56" y="0"/>
            <a:ext cx="1022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C48F-DE17-4E40-C9BE-9B1132FC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B4E1-BB61-2D04-3AA8-759603ED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85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udent&#10;&#10;Description automatically generated">
            <a:extLst>
              <a:ext uri="{FF2B5EF4-FFF2-40B4-BE49-F238E27FC236}">
                <a16:creationId xmlns:a16="http://schemas.microsoft.com/office/drawing/2014/main" id="{03689D43-2590-CC37-94E9-EDC4C5C79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733" y="0"/>
            <a:ext cx="8567518" cy="685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0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B85A9628-93A4-1D63-F3DB-E021C0894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6794" y="0"/>
            <a:ext cx="8398411" cy="67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text and a diagram&#10;&#10;Description automatically generated with medium confidence">
            <a:extLst>
              <a:ext uri="{FF2B5EF4-FFF2-40B4-BE49-F238E27FC236}">
                <a16:creationId xmlns:a16="http://schemas.microsoft.com/office/drawing/2014/main" id="{AEA39152-D367-CDEB-B007-142B32C9F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6047" y="71849"/>
            <a:ext cx="8988279" cy="67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67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 paper&#10;&#10;Description automatically generated">
            <a:extLst>
              <a:ext uri="{FF2B5EF4-FFF2-40B4-BE49-F238E27FC236}">
                <a16:creationId xmlns:a16="http://schemas.microsoft.com/office/drawing/2014/main" id="{C5188B23-9674-1622-97F6-A89B144A5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307" r="1" b="7140"/>
          <a:stretch/>
        </p:blipFill>
        <p:spPr>
          <a:xfrm>
            <a:off x="927483" y="0"/>
            <a:ext cx="102575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7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2996B-8624-54B7-B4EF-E4F3C9EE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67" y="0"/>
            <a:ext cx="983416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3E58D5-E5AB-FBCE-F88A-AD1034903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112" y="-118914"/>
            <a:ext cx="4131212" cy="6976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35DBA-5B80-9827-2BE0-76CEA258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51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Basic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CB83-7EC2-70FB-F952-F4799264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17" y="1797489"/>
            <a:ext cx="10515600" cy="4351338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ideal</a:t>
            </a:r>
            <a:r>
              <a:rPr lang="en-US" dirty="0"/>
              <a:t> sequence of steps in a use case,</a:t>
            </a:r>
          </a:p>
          <a:p>
            <a:endParaRPr lang="en-US" dirty="0"/>
          </a:p>
          <a:p>
            <a:r>
              <a:rPr lang="en-US" dirty="0"/>
              <a:t> User achieves their goal without any issues or errors,</a:t>
            </a:r>
          </a:p>
          <a:p>
            <a:endParaRPr lang="en-US" dirty="0"/>
          </a:p>
          <a:p>
            <a:r>
              <a:rPr lang="en-US" dirty="0"/>
              <a:t>Covers the simplest and most direct way.</a:t>
            </a:r>
          </a:p>
        </p:txBody>
      </p:sp>
    </p:spTree>
    <p:extLst>
      <p:ext uri="{BB962C8B-B14F-4D97-AF65-F5344CB8AC3E}">
        <p14:creationId xmlns:p14="http://schemas.microsoft.com/office/powerpoint/2010/main" val="278837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548BA-AD67-4D73-6B55-869796F0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342D-FA58-E235-35FA-441575D9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Alternative Flows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1BF68-DA13-6B30-86FF-F66BA08B5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Represent the variations in a use case</a:t>
            </a:r>
          </a:p>
          <a:p>
            <a:r>
              <a:rPr lang="en-US" b="1" dirty="0"/>
              <a:t>Regular variant:</a:t>
            </a:r>
          </a:p>
          <a:p>
            <a:pPr lvl="1"/>
            <a:r>
              <a:rPr lang="en-US" dirty="0"/>
              <a:t> A normal, expected variation in the process without deviating significantly.</a:t>
            </a:r>
          </a:p>
          <a:p>
            <a:pPr lvl="1"/>
            <a:r>
              <a:rPr lang="en-US" dirty="0"/>
              <a:t>Variation within the main process.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88F3D-A6AA-CD7B-081E-AB0D88CD3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26" y="2881069"/>
            <a:ext cx="3521905" cy="39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E45B-BFCF-457C-4705-7E30CCED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7B84E-5DAE-72DD-A50C-54555D44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81" y="2016187"/>
            <a:ext cx="5124019" cy="4687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CBD21-535D-CC75-70F5-AF5ABD6B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Alternative Flows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BBDA-D6BC-8A80-79A3-004D1127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b="1" dirty="0"/>
              <a:t>Odd cases:</a:t>
            </a:r>
          </a:p>
          <a:p>
            <a:pPr lvl="1"/>
            <a:r>
              <a:rPr lang="en-US" dirty="0"/>
              <a:t>Represent </a:t>
            </a:r>
            <a:r>
              <a:rPr lang="en-US" b="1" dirty="0"/>
              <a:t>unusual but possible scenarios,</a:t>
            </a:r>
          </a:p>
          <a:p>
            <a:pPr lvl="1"/>
            <a:r>
              <a:rPr lang="en-US" dirty="0"/>
              <a:t>Edge cases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9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C44D-092E-33D1-841B-131B6A8B8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30A5-B239-026E-F73D-AD39DF26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Alternative Flows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BC70-0E5F-EC50-C01E-FCD6F051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b="1" dirty="0"/>
              <a:t>Exceptional flows:</a:t>
            </a:r>
          </a:p>
          <a:p>
            <a:pPr lvl="1"/>
            <a:r>
              <a:rPr lang="en-US" dirty="0"/>
              <a:t>Unexpected errors or failures,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D754C-5571-8680-EFE2-A036AB74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24" y="1253331"/>
            <a:ext cx="5854162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C4DDC217-4145-235D-0A19-0DDC87AE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13" y="42977"/>
            <a:ext cx="9973994" cy="68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AE81F-7CD6-224E-1003-59AE758E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08" y="45585"/>
            <a:ext cx="9564383" cy="68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1E3A4A-2603-6ED9-C8F3-9E1742DC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55" b="4525"/>
          <a:stretch/>
        </p:blipFill>
        <p:spPr>
          <a:xfrm>
            <a:off x="20" y="415619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4CF6CC0E-6903-9290-7BB6-8735AEA1C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3224" y="643466"/>
            <a:ext cx="76055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A4A3D2E3-86AA-1266-611C-F85C3927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35" b="146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770FF29C-7946-9785-8FE6-680C1E99F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552" y="643466"/>
            <a:ext cx="7378896" cy="557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6A97C-E51A-6DCD-18FE-D5CF16599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85" y="1561513"/>
            <a:ext cx="2964133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4F727-3834-BB1F-8AD6-9AB383DF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498067"/>
            <a:ext cx="7772400" cy="58618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8B7C-AFD9-609A-484F-1AB022B8B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37" y="2335237"/>
            <a:ext cx="2131663" cy="3631936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763D041-20A1-AB47-E554-F6E2EE54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446" y="3729554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55CB772-363B-A519-A515-6FD04A03ED44}"/>
              </a:ext>
            </a:extLst>
          </p:cNvPr>
          <p:cNvSpPr txBox="1"/>
          <p:nvPr/>
        </p:nvSpPr>
        <p:spPr>
          <a:xfrm>
            <a:off x="7607299" y="4362832"/>
            <a:ext cx="147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Customer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3DA73F-3C94-C99B-E6B4-E4D0248CDEA7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360507" y="2920979"/>
            <a:ext cx="2143111" cy="1157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E0DD04-3C5A-17EF-F37D-6D496F0E8DA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360507" y="3729554"/>
            <a:ext cx="2172541" cy="349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F1BAA7-69B6-20FD-D55F-57C57BD8E09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360507" y="4078585"/>
            <a:ext cx="2172541" cy="478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E603613-6E9B-DD6F-246C-9DBB2CF9B40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360507" y="4078585"/>
            <a:ext cx="2143111" cy="138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>
            <a:extLst>
              <a:ext uri="{FF2B5EF4-FFF2-40B4-BE49-F238E27FC236}">
                <a16:creationId xmlns:a16="http://schemas.microsoft.com/office/drawing/2014/main" id="{A52357EF-984E-2E48-FD09-A6E8DC13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50" y="5048322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B97B6B-640D-5E8A-5102-26CDA4BD9B1E}"/>
              </a:ext>
            </a:extLst>
          </p:cNvPr>
          <p:cNvSpPr txBox="1"/>
          <p:nvPr/>
        </p:nvSpPr>
        <p:spPr>
          <a:xfrm>
            <a:off x="7689551" y="5807483"/>
            <a:ext cx="1674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Bank server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FB6EE-0FE9-3689-0230-3C7553C3FB6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482511" y="4595318"/>
            <a:ext cx="2050537" cy="80203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2ACA3A-7AB8-35D8-C207-4560B7793EF5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482511" y="2945259"/>
            <a:ext cx="2021107" cy="245209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Picture 2">
            <a:extLst>
              <a:ext uri="{FF2B5EF4-FFF2-40B4-BE49-F238E27FC236}">
                <a16:creationId xmlns:a16="http://schemas.microsoft.com/office/drawing/2014/main" id="{096515E7-A201-5968-096E-CE2CA8F8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14" y="2105880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CE2328D-0F4D-D268-4E03-55FE2F22FCC5}"/>
              </a:ext>
            </a:extLst>
          </p:cNvPr>
          <p:cNvSpPr txBox="1"/>
          <p:nvPr/>
        </p:nvSpPr>
        <p:spPr>
          <a:xfrm>
            <a:off x="7342986" y="2983567"/>
            <a:ext cx="236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Technician</a:t>
            </a:r>
          </a:p>
          <a:p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96EAA1-83C7-B1E9-6441-F4C484799E43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526975" y="2454911"/>
            <a:ext cx="2006073" cy="296551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0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111</Words>
  <Application>Microsoft Macintosh PowerPoint</Application>
  <PresentationFormat>Widescreen</PresentationFormat>
  <Paragraphs>39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Greenhouse Use-case model</vt:lpstr>
      <vt:lpstr>ATM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Flow</vt:lpstr>
      <vt:lpstr>Alternative Flows </vt:lpstr>
      <vt:lpstr>Alternative Flows </vt:lpstr>
      <vt:lpstr>Alternative Flows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127</cp:revision>
  <dcterms:created xsi:type="dcterms:W3CDTF">2024-11-01T07:15:09Z</dcterms:created>
  <dcterms:modified xsi:type="dcterms:W3CDTF">2024-11-06T18:54:25Z</dcterms:modified>
</cp:coreProperties>
</file>